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2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FBC3B-0530-6B6B-9230-0D1B70B1B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5E2D46-099F-D926-D748-44B744BD4B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3B057-C498-A49D-E7B2-DA1A176CA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BDD9F-11F5-3095-35AD-925EFBAB8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6F174-D1F4-47DB-0306-E345E47AC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958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9DD4A-638A-64AE-98A6-F8A60BE3A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AC5F9-1CEF-0229-BB4D-AE92239A1B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C5B7E-3613-D453-74BD-4D0E29798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59273F-5602-5BFA-D190-C4B4BA908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8DBDF-3409-6633-4062-93243BD26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686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B2D776-37F6-F446-46F0-C2E92DBD8E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FB7FF-5533-7964-4488-548F7C3CA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DA7888-67B9-7802-F678-E9FA12FC0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6C01C-6BFA-6231-81B6-62FC8203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E413F-496E-842C-E5EB-DC298812E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74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9D4B4-9326-81D4-04B0-110857B4C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1BC38-071B-7A04-0350-A1168C0D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058EBA-E657-D8EE-9DFD-51ED6AF5F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E4AA5-49E8-760A-BFC9-51BED0DD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C6BD9-FBFD-5877-258F-BB5E50451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39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70CF59-0101-C767-2DFA-63ACE63EE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E67E34-823B-882A-1A5E-2564943EC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98DF3-F975-3DEB-8A04-3A53A630E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C3784-5396-B433-7830-7BD9CE3FE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9756F-ED9E-085E-C588-ACA47644C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4967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85C9E-C048-718C-0C86-8A8997DB2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AECFEF-8230-E01D-5531-63B59E7D6F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37D1B1-8661-1B27-3563-DFF7B1D07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0AE8C9-0CD0-4494-105F-BBFD624E4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974BF-86F5-29A1-FEFD-47E41BD2B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7173C-C3A8-95BC-0A0B-17C5E7385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860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AF9F7-C44B-EB29-F005-3ACA7F6F0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FBDBD9-3E37-724A-9461-62E74FCAE2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73F32-8013-62D5-F1B0-8DE236824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6E775D-1014-0491-D356-E9A4D99FE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F088C-E888-4F87-03EF-2ED262289C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2299B6-8ED5-0A40-3331-74CABA236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E2F7E1-CA5C-614F-3690-1B3F40B87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A5C0E5-70B8-6029-1324-F2264BAD1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405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F0BF7-725E-05CF-8B64-CDF43C195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614693-225E-CDA1-9EF4-3F9B0CFB0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BD848E-B131-D538-DA82-AAB8AEB7D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35E08-10DB-A14C-16CB-F486AA970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354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D7356C-3C3F-A67F-A8D8-F669768EE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9D4835-4057-9928-3659-EB733CCE9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48A2F2-07D1-6C04-3972-15E627E49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1244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38965-9524-B8B1-F372-7A67650BE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8F068-DD08-7D96-C464-32DF82A054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9D343-48E8-1C8A-C50C-A4447AE976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05FA1-E61B-9787-22D1-79B6BB984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42809-6D4C-6F1C-E7C7-540BFFEC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E10E21-FB70-61C2-1F46-8AD2E54B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8563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FD35A-F1AF-1E07-4C03-60AB3752D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49B30C-6149-1CEE-C5C4-46A65D8E81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81A6FA-59C6-4419-8D3C-451C818687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9EC1F7-CF11-A494-3EF4-FACFB1004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55111-1AF1-5C94-42D3-3D43DC01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985BF-C59C-3ECF-A334-938A4C189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28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D75E49-022C-0ABE-D49D-79198D9A9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425A8-8738-CACA-F415-A88BF0ED5E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EF058-9629-E1EC-950F-5E16F342F9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76FE6-110D-4582-B03C-D2184440511B}" type="datetimeFigureOut">
              <a:rPr lang="en-GB" smtClean="0"/>
              <a:t>30/01/2023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A095A-30D8-DD0A-0386-1760949037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D287D-EE9F-6595-0A03-BCC1B6854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EE3006-8FDC-4A71-BCE3-6D64EB7A96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6755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8703-89B8-E8EA-2C72-B0F77E1B8C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71B70-BD99-E7B5-BA28-2507F021DA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316E61B0-6B7B-3DA5-BE87-4481929A70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3350"/>
            <a:ext cx="12192000" cy="659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95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Bodvin Sellevåg</dc:creator>
  <cp:lastModifiedBy>Nicholas Bodvin Sellevåg</cp:lastModifiedBy>
  <cp:revision>1</cp:revision>
  <dcterms:created xsi:type="dcterms:W3CDTF">2023-01-30T20:07:08Z</dcterms:created>
  <dcterms:modified xsi:type="dcterms:W3CDTF">2023-01-30T20:11:32Z</dcterms:modified>
</cp:coreProperties>
</file>

<file path=docProps/thumbnail.jpeg>
</file>